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B8109-8B59-4CC5-8008-AE10398A9F58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463C5-4082-4953-ABF7-9D0AAF624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stagram.com/gimnazium22" TargetMode="External"/><Relationship Id="rId5" Type="http://schemas.openxmlformats.org/officeDocument/2006/relationships/hyperlink" Target="https://m.vk.com/golden_schoo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928670"/>
            <a:ext cx="871543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«Мое здоровье – это мое право!»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1 декабря 2017 год</a:t>
            </a:r>
          </a:p>
          <a:p>
            <a:pPr algn="ctr"/>
            <a:endParaRPr lang="ru-RU" sz="14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всем мире сегодня говорят о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СПИДе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том, какую угрозу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существованию человечества несет эта глобальная эпидемия, о масштабах этой трагедии.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 отряда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самостоятельных детей «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и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представители детско-юношеской организации «Российское движение школьников»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присоединились к республиканской акции «Количество свечек зависит только от тебя!». </a:t>
            </a:r>
          </a:p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акции оформили стенд и</a:t>
            </a:r>
          </a:p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приняли участие в тематической линейке для учащихся 10-11 классов, </a:t>
            </a:r>
          </a:p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так 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 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присоединились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флешмобу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fontAlgn="base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#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СТОПВИЧСПИД.</a:t>
            </a:r>
          </a:p>
          <a:p>
            <a:pPr algn="ctr"/>
            <a:endParaRPr lang="ru-RU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https://m.vk.com/golden_school</a:t>
            </a:r>
            <a:endParaRPr lang="ru-RU" sz="1400" dirty="0" smtClean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https://instagram.com/gimnazium22</a:t>
            </a:r>
            <a:endParaRPr lang="en-US" sz="1400" dirty="0" smtClean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User\Desktop\1.12.17 СТОПВИЧСПИД\IMG_2838.JPG"/>
          <p:cNvPicPr>
            <a:picLocks noChangeAspect="1" noChangeArrowheads="1"/>
          </p:cNvPicPr>
          <p:nvPr/>
        </p:nvPicPr>
        <p:blipFill>
          <a:blip r:embed="rId3" cstate="print"/>
          <a:srcRect l="5468" t="3064" r="7031" b="11278"/>
          <a:stretch>
            <a:fillRect/>
          </a:stretch>
        </p:blipFill>
        <p:spPr bwMode="auto">
          <a:xfrm>
            <a:off x="500034" y="285728"/>
            <a:ext cx="2643206" cy="1722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C:\Users\User\Desktop\1.12.17 СТОПВИЧСПИД\IMG_2851.JPG"/>
          <p:cNvPicPr>
            <a:picLocks noChangeAspect="1" noChangeArrowheads="1"/>
          </p:cNvPicPr>
          <p:nvPr/>
        </p:nvPicPr>
        <p:blipFill>
          <a:blip r:embed="rId4" cstate="print"/>
          <a:srcRect l="3906" t="39439" b="11278"/>
          <a:stretch>
            <a:fillRect/>
          </a:stretch>
        </p:blipFill>
        <p:spPr bwMode="auto">
          <a:xfrm>
            <a:off x="3377979" y="4429132"/>
            <a:ext cx="5648686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User\Desktop\1.12.17 СТОПВИЧСПИД\IMG_2853.JPG"/>
          <p:cNvPicPr>
            <a:picLocks noChangeAspect="1" noChangeArrowheads="1"/>
          </p:cNvPicPr>
          <p:nvPr/>
        </p:nvPicPr>
        <p:blipFill>
          <a:blip r:embed="rId5" cstate="print"/>
          <a:srcRect l="1562" t="18318" r="2343"/>
          <a:stretch>
            <a:fillRect/>
          </a:stretch>
        </p:blipFill>
        <p:spPr bwMode="auto">
          <a:xfrm>
            <a:off x="3286116" y="642918"/>
            <a:ext cx="5681744" cy="3215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1.12.17 СТОПВИЧСПИД\IMG_2844.JPG"/>
          <p:cNvPicPr>
            <a:picLocks noChangeAspect="1" noChangeArrowheads="1"/>
          </p:cNvPicPr>
          <p:nvPr/>
        </p:nvPicPr>
        <p:blipFill>
          <a:blip r:embed="rId6" cstate="print"/>
          <a:srcRect l="6250" t="4237" r="3125" b="9911"/>
          <a:stretch>
            <a:fillRect/>
          </a:stretch>
        </p:blipFill>
        <p:spPr bwMode="auto">
          <a:xfrm>
            <a:off x="142843" y="4429132"/>
            <a:ext cx="3058097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User\Desktop\1.12.17 СТОПВИЧСПИД\IMG_2836.JPG"/>
          <p:cNvPicPr>
            <a:picLocks noChangeAspect="1" noChangeArrowheads="1"/>
          </p:cNvPicPr>
          <p:nvPr/>
        </p:nvPicPr>
        <p:blipFill>
          <a:blip r:embed="rId7" cstate="print"/>
          <a:srcRect l="10937" t="8931" r="12500" b="5411"/>
          <a:stretch>
            <a:fillRect/>
          </a:stretch>
        </p:blipFill>
        <p:spPr bwMode="auto">
          <a:xfrm>
            <a:off x="500034" y="2214554"/>
            <a:ext cx="2685287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107</Words>
  <Application>Microsoft Office PowerPoint</Application>
  <PresentationFormat>Экран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50</cp:revision>
  <dcterms:created xsi:type="dcterms:W3CDTF">2015-06-24T04:51:52Z</dcterms:created>
  <dcterms:modified xsi:type="dcterms:W3CDTF">2017-12-01T13:01:05Z</dcterms:modified>
</cp:coreProperties>
</file>